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098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2150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712839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203258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loyal customers into subscribers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52150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712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199823" y="3203258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move them into loyal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52150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712839"/>
            <a:ext cx="319468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641925" y="3557587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99923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291257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57720" y="5781675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099923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291257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199823" y="5781675"/>
            <a:ext cx="31946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customer and purchase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diversity in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Wide variety of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1479"/>
            <a:ext cx="7863126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48070" y="4463772"/>
            <a:ext cx="299108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Analysis Steps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48070" y="5011460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dataset with pandas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8070" y="5428178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Explored structure and statistics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070" y="5844897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missing Review Ratings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8070" y="6261616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Standardized column names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8070" y="6678335"/>
            <a:ext cx="630638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frequency metrics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3567" y="4463772"/>
            <a:ext cx="287381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Transformations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583567" y="5011460"/>
            <a:ext cx="63063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 37 values in Review Rating column handled using median imputation by category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3567" y="5887641"/>
            <a:ext cx="63063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engineering: age_group and purchase_frequency_days created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3567" y="6763822"/>
            <a:ext cx="63063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integration: Connected to PostgreSQL for SQL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8646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095" y="1711642"/>
            <a:ext cx="6446520" cy="1744266"/>
          </a:xfrm>
          <a:prstGeom prst="roundRect">
            <a:avLst>
              <a:gd name="adj" fmla="val 52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4885" y="1936433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Male Customers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84885" y="2406015"/>
            <a:ext cx="59969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84885" y="2883694"/>
            <a:ext cx="59969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67% of total sales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423785" y="1711642"/>
            <a:ext cx="6446520" cy="1744266"/>
          </a:xfrm>
          <a:prstGeom prst="roundRect">
            <a:avLst>
              <a:gd name="adj" fmla="val 52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48575" y="1936433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Female Customers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48575" y="2406015"/>
            <a:ext cx="59969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$75,191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48575" y="2883694"/>
            <a:ext cx="599694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33% of total sales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634139" y="5111829"/>
            <a:ext cx="2671167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1007" y="3754517"/>
            <a:ext cx="3257550" cy="325755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60095" y="7283529"/>
            <a:ext cx="641937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 contribution to revenue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324975" y="5111829"/>
            <a:ext cx="2671167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42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843" y="3754517"/>
            <a:ext cx="3257550" cy="325755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450931" y="7283529"/>
            <a:ext cx="641937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 contribution to revenue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685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492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but spent above average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164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effectiveness varies by product category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06203"/>
            <a:ext cx="5069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Discount-Dependent Products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48734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- 50% discount rate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2954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- 49.66%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7174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- 49.07%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139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- 48.17%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561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- 47.37%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6245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46" y="500301"/>
            <a:ext cx="5679877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746" y="1341715"/>
            <a:ext cx="10404753" cy="4194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333036" y="5566886"/>
            <a:ext cx="181928" cy="181928"/>
          </a:xfrm>
          <a:prstGeom prst="roundRect">
            <a:avLst>
              <a:gd name="adj" fmla="val 10052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3575923" y="5566886"/>
            <a:ext cx="427434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5317927" y="5566886"/>
            <a:ext cx="181928" cy="181928"/>
          </a:xfrm>
          <a:prstGeom prst="roundRect">
            <a:avLst>
              <a:gd name="adj" fmla="val 10052"/>
            </a:avLst>
          </a:prstGeom>
          <a:solidFill>
            <a:srgbClr val="9D791E"/>
          </a:solidFill>
          <a:ln/>
        </p:spPr>
      </p:sp>
      <p:sp>
        <p:nvSpPr>
          <p:cNvPr id="7" name="Text 4"/>
          <p:cNvSpPr/>
          <p:nvPr/>
        </p:nvSpPr>
        <p:spPr>
          <a:xfrm>
            <a:off x="5560814" y="5566886"/>
            <a:ext cx="799267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674769" y="5566886"/>
            <a:ext cx="181928" cy="181928"/>
          </a:xfrm>
          <a:prstGeom prst="roundRect">
            <a:avLst>
              <a:gd name="adj" fmla="val 10052"/>
            </a:avLst>
          </a:prstGeom>
          <a:solidFill>
            <a:srgbClr val="DDB44C"/>
          </a:solidFill>
          <a:ln/>
        </p:spPr>
      </p:sp>
      <p:sp>
        <p:nvSpPr>
          <p:cNvPr id="9" name="Text 6"/>
          <p:cNvSpPr/>
          <p:nvPr/>
        </p:nvSpPr>
        <p:spPr>
          <a:xfrm>
            <a:off x="7917656" y="5566886"/>
            <a:ext cx="364093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6" y="5953482"/>
            <a:ext cx="4452223" cy="7277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18674" y="6863120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818674" y="7256383"/>
            <a:ext cx="4088368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first-time buyers</a:t>
            </a:r>
            <a:endParaRPr lang="en-US" sz="14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69" y="5953482"/>
            <a:ext cx="4452342" cy="7277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70897" y="6863120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5270897" y="7256383"/>
            <a:ext cx="40884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repeat purchasers</a:t>
            </a:r>
            <a:endParaRPr lang="en-US" sz="14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312" y="5953482"/>
            <a:ext cx="4452223" cy="7277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23239" y="6863120"/>
            <a:ext cx="227433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23239" y="7256383"/>
            <a:ext cx="4088368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frequent shoppers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471964"/>
            <a:ext cx="7539871" cy="53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vs. Non-Subscription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670" y="1458754"/>
            <a:ext cx="6505218" cy="65052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2132" y="1458754"/>
            <a:ext cx="6505218" cy="2616637"/>
          </a:xfrm>
          <a:prstGeom prst="roundRect">
            <a:avLst>
              <a:gd name="adj" fmla="val 27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11321" y="1637943"/>
            <a:ext cx="514826" cy="514826"/>
          </a:xfrm>
          <a:prstGeom prst="roundRect">
            <a:avLst>
              <a:gd name="adj" fmla="val 17759565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2886" y="1779508"/>
            <a:ext cx="231696" cy="2316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1321" y="2324338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711321" y="2764036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711321" y="3192899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 avg spend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7711321" y="3621762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$62,645 total revenue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7532132" y="4246959"/>
            <a:ext cx="6505218" cy="2616637"/>
          </a:xfrm>
          <a:prstGeom prst="roundRect">
            <a:avLst>
              <a:gd name="adj" fmla="val 275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711321" y="4426148"/>
            <a:ext cx="514826" cy="514826"/>
          </a:xfrm>
          <a:prstGeom prst="roundRect">
            <a:avLst>
              <a:gd name="adj" fmla="val 17759565"/>
            </a:avLst>
          </a:prstGeom>
          <a:solidFill>
            <a:srgbClr val="B88E2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2886" y="4567714"/>
            <a:ext cx="231696" cy="231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11321" y="5112544"/>
            <a:ext cx="2145268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711321" y="5552242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7711321" y="5981105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 avg spend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7711321" y="6409968"/>
            <a:ext cx="61468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$170,436 total revenue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7532132" y="7056596"/>
            <a:ext cx="6505218" cy="5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958 repeat buyers (&gt;5 purchases) have subscriptions, showing correlation between loyalty and subscription status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326" y="550188"/>
            <a:ext cx="8420100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Revenue Distribution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326" y="1575673"/>
            <a:ext cx="11443335" cy="5558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0326" y="7359253"/>
            <a:ext cx="1322974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revenue generation, followed closely by middle-aged customers. Balanced distribution across all age groups.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2025-11-01T08:33:25Z</dcterms:created>
  <dcterms:modified xsi:type="dcterms:W3CDTF">2025-11-01T08:33:25Z</dcterms:modified>
</cp:coreProperties>
</file>